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TT-K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GG.BET App: Download und Te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Lukas Brandt, Wett-Redakteur · 06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unktionen der Ap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olles Wett- und Casino-Angebo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ive-Wett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Kontoverwaltu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ie App bündelt Sport, eSport, Casino, Live-Wetten und Kontoverwaltung in schneller Bedienung; richten Sie die Schutzfunktionen direkt nach der Installation ei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Download für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Öffnen Sie die offizielle Seite gg.bet im Browser des Smartphon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ählen Sie den Bereich für die Android-App und starten Sie den Download der AP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estätigen Sie den Download, falls der Browser eine Warnung zu Dateien aus dem Internet zeig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Öffnen Sie die heruntergeladene Datei über die Benachrichtigung oder den Datei-Manag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olgen Sie der Installationsanweisung und öffnen Sie anschließend die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ie Android-App wird als APK nur von gg.bet installiert; Berechtigung danach zurücknehmen und Updates zeitnah manuell nachziehen, da der Store-Automatismus fehl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iOS-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Installation auf dem iPh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ystemanforderung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rster Logi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uf iOS gibt es je nach Region eine native App oder eine Web-App zum Startbildschirm; den aktuellen Weg immer über die offizielle Seite klären, nie über fremde Profil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pp und mobile Webs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unktionsparitä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Perform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ann was nutz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pp und mobile Webseite teilen Funktionen und Konto; die App ist schneller und benachrichtigt, der Browser spart Installation und Speicher — die Wahl ist reversibe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äufige Proble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alsche Daten: E-Mail/Telefon und Passwort genau prüfen, Tippfehler ausschließ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Passwort vergessen: über die Wiederherstellungsfunktion zurücksetz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erbindung: instabiles Netz kann den Login blockier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erifizierung offen: manche Funktionen verlangen eine abgeschlossene KY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tartfehler und Login-Probleme lösen sich meist durch Neustart, Update und stabile Verbindung; bleibt es bestehen, hilft der Support mit Geräte- und Fehlerangaben schnelle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de.com/ggbet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Unabhängiges redaktionelles Projekt über GG.BET und andere Anbieter. Wir sind kein Buchmacher und nicht mit GG.BET oder dessen Betreiber verbunden; alle Inhalte dienen ausschließlich der Information. Glücksspiel ist mit echtem finanziellem Risiko verbunden. Nur für Personen ab 18 Jahren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Lukas Brandt, Wett-Redakteur</dc:creator>
  <cp:lastModifiedBy>Unknown Creator</cp:lastModifiedBy>
  <dcterms:created xsi:type="dcterms:W3CDTF">2026-07-13T18:07:41Z</dcterms:created>
  <dcterms:modified xsi:type="dcterms:W3CDTF">2026-07-13T18:07:41Z</dcterms:modified>
  <dc:title>GG.BET App 2026: Download für Android und iOS</dc:title>
  <dc:description>GG.BET App 2026 — APK-Download für Android und iOS-Version, Funktionen, Live-Wetten und Unterschiede zur Webseite im Überblick.</dc:description>
  <dc:subject>GG.BET App: Download und Test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