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ETT-K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GG.BET Bonus: Willkommenspaket und Bedingungen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Lukas Brandt, Wett-Redakteur · 07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ufbau des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Casino-Bonu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portwetten-Bonu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Maximalbetra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as Willkommenspaket trennt Casino- und Sportbonus mit je eigenen Regeln; wählen Sie vor der Einzahlung den Zweig, der zu Ihrem Spielverhalten pass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Bonus aktivier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Code vergessen: Ohne den richtigen Aktionscode kein Bon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Zu wenig eingezahlt: unter dem Mindestbetrag wird nichts ausgelö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alsche Methode: ausgeschlossene Zahlungswege qualifizieren nich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Zweig verwechselt: Casino- statt Sportbonus oder umgekehrt aktivie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ktivieren Sie den Bonus in der richtigen Reihenfolge: registrieren, Code eingeben, qualifizierende Methode wählen und über dem Mindestbetrag einzahle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Umsatzbedingung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ktivierungsfrist: Zeitfenster, in dem der Bonus überhaupt beansprucht werden kan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Umsatzfrist: Zeitraum, in dem der Rollover erfüllt sein mus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erfall: Nach Ablauf verfallen Bonus und damit erzielte Gewinne meist vollständi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Rollover, Mindestquote und Frist bestimmen den wahren Bonuswert; ein moderates Angebot mit fairen Bedingungen schlägt einen hohen Bonus mit harten Regel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Freispiele und weitere Bon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reispie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Reload-Bon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onderbedingung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reispiele, Reload-Boni und Event-Aktionen ergänzen das Willkommenspaket, tragen aber eigene Umsätze und Fristen — kleine, faire Angebote schlagen große mit harten Bedingunge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Freispielen und Auszahlu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Umsatz unvollständig: Auszahlung gesperrt, bis der Rollover erfüllt 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erifizierung offen: ohne KYC keine Auszahlu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rist verpasst: Bonus und Gewinne verfallen nach Ablau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usgeschlossene Wettart: zählte nicht zum Umsat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Bonusguthaben wird erst nach erfülltem Umsatz und bestandener Verifizierung auszahlbar; die meisten Auszahlungsprobleme erklären sich aus genau diesen offenen Punkte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de.com/ggbet-bon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Unabhängiges redaktionelles Projekt über GG.BET und andere Anbieter. Wir sind kein Buchmacher und nicht mit GG.BET oder dessen Betreiber verbunden; alle Inhalte dienen ausschließlich der Information. Glücksspiel ist mit echtem finanziellem Risiko verbunden. Nur für Personen ab 18 Jahren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Lukas Brandt, Wett-Redakteur</dc:creator>
  <cp:lastModifiedBy>Unknown Creator</cp:lastModifiedBy>
  <dcterms:created xsi:type="dcterms:W3CDTF">2026-07-13T18:07:44Z</dcterms:created>
  <dcterms:modified xsi:type="dcterms:W3CDTF">2026-07-13T18:07:44Z</dcterms:modified>
  <dc:title>GG.BET Bonus 2026: Willkommenspaket und Code</dc:title>
  <dc:description>GG.BET Willkommensbonus 2026 — Höhe, Bonuscode, Umsatzbedingungen, Sport- und Casino-Bonus sowie Tipps zum Freispielen des Bonus.</dc:description>
  <dc:subject>GG.BET Bonus: Willkommenspaket und Bedingungen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