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-K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GG.BET Casino: Slots, Live-Spiele und Angebo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Lukas Brandt, Wett-Redakteur · 26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pielbibliothe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lots und Automat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Tischspie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Jackpo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ie Bibliothek deckt Slots, Tischspiele und Jackpots ab; was unter deutscher Lizenz spielbar ist, richtet sich nach der Regulierung und ist im aktuellen Angebot zu prüfe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Spielanbie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Geprüfte Zufälligkeit: Spiele führender Studios sind unabhängig getest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Transparente RTP: ausgewiesene Auszahlungsquote pro Sp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tabile Technik: flüssiger Lauf auf Desktop und Mobilgerä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aire Bonusmechanik: nachvollziehbare Gewinnstruktur ohne Tric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ie vertretenen Studios bestimmen Qualität, Vielfalt und Vertrauenswürdigkeit der Spiele — sie verbessern aber die Unterhaltung, nicht den langfristigen Hausvorteil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Live-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Roulette und Blackja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ive-Deal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Tischlim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as Live-Casino bietet echte Dealer per Stream, ist in Deutschland aber nicht über die Automatenerlaubnis abgedeckt — Verfügbarkeit und Lizenzstatus genau prüfe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rash-Spie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Hohe Frequenz: Runden dauern oft nur Sekunden, Einsätze summieren sich schne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Hohe Volatilität: Große Multiplikatoren sind selten, der Crash kann früh komme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Trügerische Kontrolle: Der Auszahlungszeitpunkt liegt bei Ihnen, der Crash nich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rash-Spiele wie Aviator bieten schnelle, selbstgesteuerte Auszahlung bei hoher Volatilität; die hohe Frequenz macht ein striktes Budget besonders wichti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asino-Bon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illkommensangebo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reispie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lot-Turnie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asino-Boni von Willkommensangebot bis Slot-Turnier tragen Umsatzbedingungen; das 1-€-Slot-Limit bremst das Freispielen, weshalb Rollover und Frist genau zu prüfen sin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de.com/ggbet-casin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Unabhängiges redaktionelles Projekt über GG.BET und andere Anbieter. Wir sind kein Buchmacher und nicht mit GG.BET oder dessen Betreiber verbunden; alle Inhalte dienen ausschließlich der Information. Glücksspiel ist mit echtem finanziellem Risiko verbunden. Nur für Personen ab 18 Jahren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Brandt, Wett-Redakteur</dc:creator>
  <cp:lastModifiedBy>Unknown Creator</cp:lastModifiedBy>
  <dcterms:created xsi:type="dcterms:W3CDTF">2026-07-13T18:07:41Z</dcterms:created>
  <dcterms:modified xsi:type="dcterms:W3CDTF">2026-07-13T18:07:41Z</dcterms:modified>
  <dc:title>GG.BET Casino 2026: Slots, Live-Casino, Angebot</dc:title>
  <dc:description>GG.BET Casino 2026 — Slot-Bibliothek, Live-Casino mit echten Dealern, Jackpots, Spielanbieter und Casino-Boni für deutsche Spieler.</dc:description>
  <dc:subject>GG.BET Casino: Slots, Live-Spiele und Angebot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