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eSport: Wetten auf CS2, Dota 2 und L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2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G.BET als eSport-Mar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urzeln im eS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urnierabdeck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arktposi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GG.BET ist ein echter eSport-Spezialist mit überdurchschnittlicher Markttiefe und Turnierabdeckung — die Lizenzlage in Deutschland bleibt davon getrennt zu prüfe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erfügbare Disziplin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S2: Rundenbasiert, Best-of-Maps, ideal für Live-Wett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ota 2: lange Matches, objektivlastig, viele Spezialmärk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eague of Legends: objektivgetrieben, starke Ligastrukt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alorant: taktischer Shooter, wachsendes Turnierangeb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vier Säulen sind CS2, Dota 2, League of Legends und Valorant; jede Disziplin hat eigene Mechaniken und damit eigene sinnvolle Wettmärk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eSport-Wettmärk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irst Blood: Welches Team erzielt den ersten Kill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rster Roshan / Baron / Turm: objektivbezogene Wetten in Dota 2 und Leag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Über/Unter Runden oder Kills: Tendenzwetten auf die Anzah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orrekte Map-Anzahl: Geht die Serie über die Distanz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Marktangebot reicht von Grundwetten über Map- und Runden-Handicaps bis zu Spezialwetten wie First Blood — Letztere sind der eigentliche Mehrwert des Spezialiste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eSport-Quot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ettbewerbsfähigke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Nischenmärk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ve-Wet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Sport-Quoten sind auf Top-Events konkurrenzfähig und bei Nischenmärkten margenstärker — der Vergleich pro Match lohnt sich besonders im weniger effizienten Nischensegme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Turniere und Ev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orlds: die League-of-Legends-Weltmeisterschaft als Saisonhöhepunk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egionale Ligen: LEC (Europa) und weitere als kontinuierliche Quel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SI: das Mid-Season Invitational als zweiter großer Höhepunk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Wettjahr im eSport strukturiert sich über CS2-Majors, The International und die LoL-Worlds, ergänzt um regionale Ligen mit oft attraktiveren Quote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erantwortungsvoll auf eSport wett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udget festlegen: nur Geld einsetzen, dessen Verlust verkraftbar 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mit setzen: das Einzahlungslimit freiwillig niedrig ansetz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Kein Nachsetzen: Verluste nicht durch höhere Einsätze ausgleichen woll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issen ≠ Garantie: gute Spielkenntnis senkt das Risiko nicht auf nu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Sport-Wetten unterliegen der vollen deutschen Regulierung und tragen echtes Risiko; gute Spielkenntnis ersetzt keine Schutzfunktionen wie Limit, Panikknopf und OASI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espor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2026-07-13T18:07:40Z</dcterms:created>
  <dcterms:modified xsi:type="dcterms:W3CDTF">2026-07-13T18:07:40Z</dcterms:modified>
  <dc:title>GG.BET eSport 2026: CS2, Dota 2 und LoL Wetten</dc:title>
  <dc:description>GG.BET eSport 2026 — eSport-Wetten auf CS2, Dota 2, League of Legends und weitere Spiele, Märkte, Quoten und Turniere für Fans.</dc:description>
  <dc:subject>GG.BET eSport: Wetten auf CS2, Dota 2 und LoL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