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WETT-KOMPA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GG.BET mobil: App oder mobile Websei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Lukas Brandt, Wett-Redakteur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Mobile Webs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Zugang ohne Install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erfügbare Funktion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Perform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Die mobile Webseite bietet ohne Installation den vollen Funktionsumfang und eignet sich für Gelegenheitsnutzer, speicherarme Geräte und den Login von fremden Geräte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pp und mobile Webse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orteile der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Vorteile des Brows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Wann was wähl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pp und Browser teilen Konto und Funktionen; die App ist schneller und benachrichtigt, der Browser spart Installation und Speicher — die Wahl richtet sich nach dem Nutzungsverhalt…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Mobile Funktion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asino und Wett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Ein- und Auszahlu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Cash-ou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obil stehen Wetten, Casino, Kasse und Cash-out vollständig bereit; die Schutzfunktionen wirken geräteübergreifend und sollten auch unterwegs aktiv genutzt werde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Zugang per Smartpho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og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pielerberei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Benachrichtigung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obil sind Login und Spielerbereich schnell erreichbar; das bewusste Steuern von Push-Benachrichtigungen ist ein einfacher Schutz vor zu häufigem, impulsivem Spielen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äufige Proble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Langsames Lad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Anzeigefehl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Suppor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•  Mobile Probleme wie langsames Laden oder Anzeigefehler lösen sich meist durch Cache leeren, Update oder Verbindungswechsel; bleibt es bestehen, hilft der Support mit Geräteangaben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12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de.com/ggbet-mobi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D5670">
                    <a:alpha val="100000"/>
                  </a:srgbClr>
                </a:solidFill>
                <a:latin typeface="Calibri"/>
              </a:rPr>
              <a:t><![CDATA[Unabhängiges redaktionelles Projekt über GG.BET und andere Anbieter. Wir sind kein Buchmacher und nicht mit GG.BET oder dessen Betreiber verbunden; alle Inhalte dienen ausschließlich der Information. Glücksspiel ist mit echtem finanziellem Risiko verbunden. Nur für Personen ab 18 Jahren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Lukas Brandt, Wett-Redakteur</dc:creator>
  <cp:lastModifiedBy>Unknown Creator</cp:lastModifiedBy>
  <dcterms:created xsi:type="dcterms:W3CDTF">2026-07-13T18:07:43Z</dcterms:created>
  <dcterms:modified xsi:type="dcterms:W3CDTF">2026-07-13T18:07:43Z</dcterms:modified>
  <dc:title>GG.BET mobil 2026: App oder mobile Webseite</dc:title>
  <dc:description>GG.BET mobil 2026 — Vergleich von App und mobiler Webseite, Funktionen, Performance und die richtige Wahl für das Smartphone.</dc:description>
  <dc:subject>GG.BET mobil: App oder mobile Webseite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