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WETT-KOMPA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GG.BET Sportwetten: Angebot und Wettmärk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D5670">
                    <a:alpha val="100000"/>
                  </a:srgbClr>
                </a:solidFill>
                <a:latin typeface="Calibri"/>
              </a:rPr>
              <a:t><![CDATA[Lukas Brandt, Wett-Redakteur · 21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Verfügbare Sportart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Fußbal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Tennis und Basketbal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Winterspor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Das Angebot deckt Fußball, Tennis, Basketball und Wintersport breit ab, ergänzt um den starken eSport-Bereich; Nischen bieten oft interessantere Quoten bei höherem Risiko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Wettart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Einzel- und Kombiwett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Handicap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Über/Unt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Einzelwetten sind überschaubar, Kombiwetten riskanter mit höherer Quote, Handicaps und Über/Unter eröffnen Wert bei Favoriten; die Wettart sollte bewusst gewählt werde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Quoten und Marg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Wettbewerbsfähige Quot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Buchmacher-Mar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Vergleich mit dem Mark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Die Quoten sind auf Top-Events konkurrenzfähig, die Marge ist dort niedriger als in Nischen; ein Vergleich pro Ereignis und margenbewusstes Wetten zahlen sich über die Distanz au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Live-Wett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Echtzeit-Statistik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Cash-ou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Stream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Live-Wetten bieten Echtzeitquoten, Cash-out und Statistiken; das schnelle Tempo verlangt ein festes Einsatzlimit pro Spiel, da es zu impulsiven Entscheidungen verleitet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Angebot für Deutschlan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Bundeslig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DFB-Pok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Europapok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Das deutsche Angebot fokussiert Bundesliga, DFB-Pokal und Europapokal im regulatorischen Rahmen aus Lizenz, Einzahlungslimit und 5,3 % Wettsteuer auf den Einsatz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de.com/ggbet-sportwette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D5670">
                    <a:alpha val="100000"/>
                  </a:srgbClr>
                </a:solidFill>
                <a:latin typeface="Calibri"/>
              </a:rPr>
              <a:t><![CDATA[Unabhängiges redaktionelles Projekt über GG.BET und andere Anbieter. Wir sind kein Buchmacher und nicht mit GG.BET oder dessen Betreiber verbunden; alle Inhalte dienen ausschließlich der Information. Glücksspiel ist mit echtem finanziellem Risiko verbunden. Nur für Personen ab 18 Jahren (18+)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Lukas Brandt, Wett-Redakteur</dc:creator>
  <cp:lastModifiedBy>Unknown Creator</cp:lastModifiedBy>
  <dcterms:created xsi:type="dcterms:W3CDTF">2026-07-13T18:07:42Z</dcterms:created>
  <dcterms:modified xsi:type="dcterms:W3CDTF">2026-07-13T18:07:42Z</dcterms:modified>
  <dc:title>GG.BET Sportwetten 2026: Angebot und Quoten</dc:title>
  <dc:description>GG.BET Sportwetten 2026 — Sportarten, Wettmärkte, Quoten, Pre-Match- und Live-Wetten sowie das Angebot für deutsche Tipper.</dc:description>
  <dc:subject>GG.BET Sportwetten: Angebot und Wettmärkte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