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3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WETT-KOMPAS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GG.BET Deutschland: Test, Erfahrungen und Fakten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D5670">
                    <a:alpha val="100000"/>
                  </a:srgbClr>
                </a:solidFill>
                <a:latin typeface="Calibri"/>
              </a:rPr>
              <a:t><![CDATA[Lukas Brandt, Wett-Redakteur · 20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Was ist GG.BE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eSport im Zentrum: tiefere Märkte als bei reinen Sportbuchmacher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Ein Konto: Sport, eSport und Casino teilen Guthaben und Verifizieru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Deutsche Oberfläche: Bedienung und Support auf Deutsch verfügba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Euro-Konto: Ein- und Auszahlungen in der Landeswähru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GG.BET ist im Kern ein eSport-Buchmacher mit angeschlossenem Sport- und Casinobereich, alles gebündelt in einem Euro-Konto über gg.bet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Angebot für deutsche Spiele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Sportwetten und eSpor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Online-Casino und Slo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Live-Angebo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GG.BET deckt Sport, eSport und Casino ab — am stärksten ist der eSport-Teil, während die Verfügbarkeit von Live-Casino-Spielen von der Lizenz abhängt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Bonus und Aktione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Reload-Boni: zusätzliche Gutschriften auf spätere Einzahlunge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Freispiele: für ausgewählte Slots, meist mit eigenem Umsatz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eSport-Aktionen: rund um Majors, The International oder World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Cashback: anteilige Rückerstattung von Verlusten in Aktionszeiträume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Der Willkommensbonus deckt Sport und Casino ab; sein realer Wert hängt an Rollover, Mindestquote und Fristen, die vor der Einzahlung zu prüfen sind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Lizenz und Regulieru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OASIS: bundesweites, anbieterübergreifendes Sperrsystem zur Selbst- oder Fremdsper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Einzahlungslimit: 1.000 € pro Monat als Standard, anbieterübergreifen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Panikknopf: 24-Stunden-Sperre als Pflichtfunktion lizenzierter Anbiet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Deutsche Spieler sollten den Lizenzstatus über die GGL-Whitelist prüfen; GlüStV 2021, OASIS, 1.000-€-Limit und 5,3 % Wettsteuer bilden den Rahmen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Vor- und Nachteile von GG.BE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Lizenz und Spielerschutz: deutscher Erlaubnisstatus laut GGL-Whitelist, OASIS-Anbindung, gesetzliche Limits — das schwerste Kriterium, weil es das Schutzniveau bestimm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Angebotstiefe: Breite und Markttiefe bei Sport und eSport, Slot- und Casino-Auswahl im Rahmen der erlaubten Spie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Konditionen: Quotenniveau und Marge auf Top-Events, Fairness der Bonusbedingungen, Transparenz der Aktionsregel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Konto und Zahlungen: Verfügbarkeit gängiger Euro-Methoden, Auszahlungsdauer, Klarheit des Verifizierungsprozess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Bedienung und Support: deutschsprachige Oberfläche, App-Qualität, Erreichbarkeit und Kompetenz des Kundenservi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eSport-Tiefe: mehr Märkte auf CS2, Dota 2 und LoL als bei generalistischen Buchmachern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Sicherheit und verantwortungsvolles Spiele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Einzahlungslimit: standardmäßig 1.000 € pro Monat, freiwillig niedriger einstellba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Panikknopf: sperrt das Konto sofort für 24 Stunde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OASIS-Selbstsperre: anbieterübergreifende Sperre für längere Zeiträum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Realitäts-Checks: Hinweise zu Spielzeit und Einsatz während der Sess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Sicherheit bei GG.BET hat zwei Seiten: technischer Kontoschutz durch Verifizierung und gesetzlicher Spielerschutz durch Limits, Panikknopf und OASIS — am besten präventiv genutzt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https://gbet-de.com/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D5670">
                    <a:alpha val="100000"/>
                  </a:srgbClr>
                </a:solidFill>
                <a:latin typeface="Calibri"/>
              </a:rPr>
              <a:t><![CDATA[Unabhängiges redaktionelles Projekt über GG.BET und andere Anbieter. Wir sind kein Buchmacher und nicht mit GG.BET oder dessen Betreiber verbunden; alle Inhalte dienen ausschließlich der Information. Glücksspiel ist mit echtem finanziellem Risiko verbunden. Nur für Personen ab 18 Jahren (18+)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Lukas Brandt, Wett-Redakteur</dc:creator>
  <cp:lastModifiedBy>Unknown Creator</cp:lastModifiedBy>
  <dcterms:created xsi:type="dcterms:W3CDTF">2026-07-13T18:07:39Z</dcterms:created>
  <dcterms:modified xsi:type="dcterms:W3CDTF">2026-07-13T18:07:39Z</dcterms:modified>
  <dc:title>GG.BET Deutschland: Test, Bonus, App 2026</dc:title>
  <dc:description>Ausführlicher GG.BET Test 2026 — Sportwetten, eSport, Casino, Willkommensbonus, App, Zahlungsmethoden sowie Lizenz und Regulierung in Deutschland.</dc:description>
  <dc:subject>GG.BET Deutschland: Test, Erfahrungen und Fakten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