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3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WETT-KOMPAS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GG.BET: Einzahlung, Auszahlung und Zahlungsmethode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D5670">
                    <a:alpha val="100000"/>
                  </a:srgbClr>
                </a:solidFill>
                <a:latin typeface="Calibri"/>
              </a:rPr>
              <a:t><![CDATA[Lukas Brandt, Wett-Redakteur · 18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Einzahlungsmethode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PayPal und Sofortüberweisung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Visa und Mastercar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Paysafecard und E-Wallet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Einzahlungen sind meist sofort verfügbar und decken Karten, Banktransfers, E-Wallets und Prepaid ab; wählen Sie eine Methode, die auch Auszahlungen erlaubt und zum Bonus passt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Auszahlung von Guthabe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Verfügbare Methode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Auszahlungslimit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Bearbeitungszei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Auszahlungen setzen eine abgeschlossene Verifizierung voraus; die Gesamtdauer ergibt sich aus interner Prüfung plus Methodenlaufzeit, wobei E-Wallets am schnellsten sind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Währung und Limi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Konto in Euro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Mindestbeträg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Gebühre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Das Euro-Konto vermeidet Umrechnung; entscheidend ist das anbieterübergreifende 1.000-€-Monatslimit, das man freiwillig niedriger ansetzen sollte, wenn das Budget kleiner ist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Sicherheit der Transaktione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Verschlüsselung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Auszahlungsprüfung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Betrugsschutz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Transaktionen sind verschlüsselt und durch Verifizierung sowie Geldwäscheprüfungen abgesichert; diese Hürden schützen vor allem das Geld des Spielers selbst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Häufige Proble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Bank/Karte: Limit, fehlende Freigabe oder abgelaufene Kar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Falsche Daten: Tippfehler bei Karten- oder Kontodate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Limit erreicht: das monatliche Einzahlungslimit ist ausgeschöpf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Methode ausgeschlossen: nicht jede Methode ist für jede Aktion zulässi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Abgelehnte Einzahlungen liegen oft an Karte oder Bank, verzögerte Auszahlungen meist an offener Verifizierung; präzise Angaben beschleunigen die Klärung über den Support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https://gbet-de.com/ggbet-zahlungsmethode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D5670">
                    <a:alpha val="100000"/>
                  </a:srgbClr>
                </a:solidFill>
                <a:latin typeface="Calibri"/>
              </a:rPr>
              <a:t><![CDATA[Unabhängiges redaktionelles Projekt über GG.BET und andere Anbieter. Wir sind kein Buchmacher und nicht mit GG.BET oder dessen Betreiber verbunden; alle Inhalte dienen ausschließlich der Information. Glücksspiel ist mit echtem finanziellem Risiko verbunden. Nur für Personen ab 18 Jahren (18+)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Lukas Brandt, Wett-Redakteur</dc:creator>
  <cp:lastModifiedBy>Unknown Creator</cp:lastModifiedBy>
  <dcterms:created xsi:type="dcterms:W3CDTF">2026-07-13T18:07:44Z</dcterms:created>
  <dcterms:modified xsi:type="dcterms:W3CDTF">2026-07-13T18:07:44Z</dcterms:modified>
  <dc:title>GG.BET Zahlungen 2026: Einzahlung und Auszahlung</dc:title>
  <dc:description>GG.BET Zahlungen 2026 — Ein- und Auszahlungsmethoden in Euro, PayPal, Paysafecard, Karten, Limits, Bearbeitungszeiten und Gebühren.</dc:description>
  <dc:subject>GG.BET: Einzahlung, Auszahlung und Zahlungsmethoden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